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2ECAC7-772F-4E41-AB96-0FE50320B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3B598C8-7EBA-4579-BB57-7A5663E11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4BFA57-1DDC-4556-A36A-1D0E04A58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F25CD3-7456-4654-BFBF-11632A6D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85CE72-AFC4-4996-A0AF-AAE6CDC97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2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0CB00-5148-466F-8376-12FEEE633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8DF126-24DD-4AFA-8F95-C69D39A28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374C4F-0937-4379-B1E4-F565B4F55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694CD8-B4E6-4012-BC2E-BE1E5D87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B3CFAD-0364-4C79-96F2-841B9A1DD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88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ED4672-003B-4245-991E-8876988BA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ADD6C8-27DD-41AA-8426-2899586E7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730C27-A6E1-4455-9B3E-13D30D5AD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2D693B-6BB5-4B54-92FE-51FEEA71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4F686B-1A3A-4994-9C44-58641865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15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57EAD2-9657-4500-AAB6-14FFC4818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2D4D3F-8243-4509-8F81-1D842EF51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1922AB-85C2-40ED-8C96-8B45569B2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1F4FF7-68B9-45BC-BF17-C2A32F6CF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7BC72C-E4E1-4677-A167-893AE557B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41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320B6-4086-4E6D-867C-701D8985E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E0AF42-BFFD-4192-8CC7-74054510D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971648-1A39-48C1-B34D-8448EB784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D2F205-7CF1-4F0D-863E-DB1F15FC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31FDB-76F6-43BC-8C76-3C31FB55E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91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240143-5A82-40EA-B247-F46F06A4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42C23A-2033-4DAC-9C07-CE95584164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2904AD-BB03-486A-A564-873AB2F31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1144AD-848C-4200-B66B-A63491E3F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5EFEFD-604B-4BA4-9161-FB788673B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3F81F1-FCE6-4E69-AE09-0CB232D4D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42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F3F5AB-1E50-434B-A74D-ABBA81EA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E462AF-8656-4A13-991C-3A72F6D8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77B34C-9186-492C-89C8-B0E03F9CB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AFAF0C-A408-439B-9F7B-8FD75E712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9E65F84-3D8A-431B-9307-41EB69377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71FF549-7957-4F1E-B785-A6270EFA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33A9AD5-B1B4-4952-9615-820BE2800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34922E1-1D0F-475B-B61A-F363E7FD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57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E229D-041A-4837-BF67-EEDF7F995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51F890-E66E-4A40-86B8-EA6021981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95E9266-6463-4C6A-A29E-879C3402C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21DE43-AACA-44E5-BA6F-D195FD11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48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743B002-3683-4D5F-90E6-2557C795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8CD512C-C5BD-4637-BA98-58C63FA5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9E8E2B-ADDC-4204-B3A6-CFB93592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27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59879B-EE21-45C0-BAC4-3CB3CF287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E0578D-0DBF-4A76-AEB1-DC51FCA0C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AB52C08-13C8-41E9-9BC7-694B88959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A8E79-3BE3-40AF-A976-07DBCB6E3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DC515D-3CF6-42F0-90E9-9B85FABD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671825-BEFB-4CEA-B12A-4CA4E4B11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78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7EF174-D4F4-498D-B89F-DA0F93DF8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34D2D61-338A-4EEE-813F-645F399A7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5A0A64-D92F-4FB2-9D04-F8EBB7DB7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5991AC-995C-4E0D-9F7A-0CCFEE90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CE2F18-7FCC-45E9-9359-179DDC68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512F8E-040E-44A3-BD1B-93D8FE3FE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4D8EAB-032C-4B1B-A3B5-4CBD6023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142378-EB1E-4A08-9CC4-97564B4AB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C50B66-2C10-4A37-A55C-ABA876067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B248A-B713-4B4B-8DAA-9A0DADBF39CF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0583AD-1AF0-45A9-93D1-AD00DD918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59A572-EE08-4380-AB92-45FA90BF0C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19D63-68E0-4F48-82DF-1509DC0B7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79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D19177-0AD9-4AFD-939B-000BE3D8B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16406"/>
              </p:ext>
            </p:extLst>
          </p:nvPr>
        </p:nvGraphicFramePr>
        <p:xfrm>
          <a:off x="335560" y="612396"/>
          <a:ext cx="11727809" cy="5419287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6119746">
                  <a:extLst>
                    <a:ext uri="{9D8B030D-6E8A-4147-A177-3AD203B41FA5}">
                      <a16:colId xmlns:a16="http://schemas.microsoft.com/office/drawing/2014/main" val="3724219513"/>
                    </a:ext>
                  </a:extLst>
                </a:gridCol>
                <a:gridCol w="5608063">
                  <a:extLst>
                    <a:ext uri="{9D8B030D-6E8A-4147-A177-3AD203B41FA5}">
                      <a16:colId xmlns:a16="http://schemas.microsoft.com/office/drawing/2014/main" val="2413972246"/>
                    </a:ext>
                  </a:extLst>
                </a:gridCol>
              </a:tblGrid>
              <a:tr h="196715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</a:rPr>
                        <a:t> </a:t>
                      </a:r>
                      <a:r>
                        <a:rPr lang="ru-RU" sz="3600" b="1" u="none" strike="noStrike">
                          <a:effectLst/>
                        </a:rPr>
                        <a:t>Таблица соответствия </a:t>
                      </a:r>
                      <a:r>
                        <a:rPr lang="ru-RU" sz="3600" b="1" u="none" strike="noStrike" dirty="0">
                          <a:effectLst/>
                        </a:rPr>
                        <a:t>вида расходов ФКРБ и КДБ </a:t>
                      </a:r>
                      <a:endParaRPr lang="en-US" sz="36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ru-RU" sz="3600" b="1" u="none" strike="noStrike" dirty="0">
                          <a:effectLst/>
                        </a:rPr>
                        <a:t>при составлении ЗКР по межбюджетным трансфертам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819652"/>
                  </a:ext>
                </a:extLst>
              </a:tr>
              <a:tr h="6904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>
                          <a:effectLst/>
                        </a:rPr>
                        <a:t>ФКРБ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 dirty="0">
                          <a:effectLst/>
                        </a:rPr>
                        <a:t>КДБ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extLst>
                  <a:ext uri="{0D108BD9-81ED-4DB2-BD59-A6C34878D82A}">
                    <a16:rowId xmlns:a16="http://schemas.microsoft.com/office/drawing/2014/main" val="1958106192"/>
                  </a:ext>
                </a:extLst>
              </a:tr>
              <a:tr h="690427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u="none" strike="noStrike">
                          <a:effectLst/>
                        </a:rPr>
                        <a:t>ххххххххххххххххх511-512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>
                          <a:effectLst/>
                        </a:rPr>
                        <a:t>ххх2021хххххх0000150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extLst>
                  <a:ext uri="{0D108BD9-81ED-4DB2-BD59-A6C34878D82A}">
                    <a16:rowId xmlns:a16="http://schemas.microsoft.com/office/drawing/2014/main" val="2495407994"/>
                  </a:ext>
                </a:extLst>
              </a:tr>
              <a:tr h="690427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u="none" strike="noStrike">
                          <a:effectLst/>
                        </a:rPr>
                        <a:t>ххххххххххххххххх521-523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 dirty="0">
                          <a:effectLst/>
                        </a:rPr>
                        <a:t>ххх2022хххххх0000150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extLst>
                  <a:ext uri="{0D108BD9-81ED-4DB2-BD59-A6C34878D82A}">
                    <a16:rowId xmlns:a16="http://schemas.microsoft.com/office/drawing/2014/main" val="3355547416"/>
                  </a:ext>
                </a:extLst>
              </a:tr>
              <a:tr h="690427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u="none" strike="noStrike">
                          <a:effectLst/>
                        </a:rPr>
                        <a:t>ххххххххххххххххх530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>
                          <a:effectLst/>
                        </a:rPr>
                        <a:t>ххх2023хххххх0000150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extLst>
                  <a:ext uri="{0D108BD9-81ED-4DB2-BD59-A6C34878D82A}">
                    <a16:rowId xmlns:a16="http://schemas.microsoft.com/office/drawing/2014/main" val="1857833281"/>
                  </a:ext>
                </a:extLst>
              </a:tr>
              <a:tr h="690427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u="none" strike="noStrike">
                          <a:effectLst/>
                        </a:rPr>
                        <a:t>ххххххххххххххххх540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 dirty="0">
                          <a:effectLst/>
                        </a:rPr>
                        <a:t>ххх2024хххххх0000150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61" marR="8061" marT="8061" marB="0" anchor="b"/>
                </a:tc>
                <a:extLst>
                  <a:ext uri="{0D108BD9-81ED-4DB2-BD59-A6C34878D82A}">
                    <a16:rowId xmlns:a16="http://schemas.microsoft.com/office/drawing/2014/main" val="254101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951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Бреус</dc:creator>
  <cp:lastModifiedBy>Владислав Бреус</cp:lastModifiedBy>
  <cp:revision>3</cp:revision>
  <dcterms:created xsi:type="dcterms:W3CDTF">2024-12-25T06:44:41Z</dcterms:created>
  <dcterms:modified xsi:type="dcterms:W3CDTF">2024-12-25T08:42:14Z</dcterms:modified>
</cp:coreProperties>
</file>